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319" r:id="rId5"/>
    <p:sldId id="332" r:id="rId6"/>
    <p:sldId id="1313" r:id="rId7"/>
    <p:sldId id="1322" r:id="rId8"/>
    <p:sldId id="1326" r:id="rId9"/>
    <p:sldId id="1325" r:id="rId10"/>
    <p:sldId id="1314" r:id="rId11"/>
    <p:sldId id="1321" r:id="rId12"/>
    <p:sldId id="1324" r:id="rId13"/>
    <p:sldId id="1320" r:id="rId14"/>
    <p:sldId id="1309" r:id="rId15"/>
  </p:sldIdLst>
  <p:sldSz cx="12192000" cy="6858000"/>
  <p:notesSz cx="6900863" cy="9291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i Harris" initials="" lastIdx="3" clrIdx="0"/>
  <p:cmAuthor id="1" name="Cheri Harris" initials="CH" lastIdx="1" clrIdx="1">
    <p:extLst>
      <p:ext uri="{19B8F6BF-5375-455C-9EA6-DF929625EA0E}">
        <p15:presenceInfo xmlns:p15="http://schemas.microsoft.com/office/powerpoint/2012/main" userId="S-1-5-21-2144577438-3862522437-4276363689-1290" providerId="AD"/>
      </p:ext>
    </p:extLst>
  </p:cmAuthor>
  <p:cmAuthor id="2" name="Joanna Mahadeo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4E7B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7440" autoAdjust="0"/>
  </p:normalViewPr>
  <p:slideViewPr>
    <p:cSldViewPr snapToGrid="0">
      <p:cViewPr varScale="1">
        <p:scale>
          <a:sx n="102" d="100"/>
          <a:sy n="102" d="100"/>
        </p:scale>
        <p:origin x="132" y="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434E0-2DDD-4CD1-B788-0C54753256D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C2DDE8B-10C3-418F-8644-B5CF8EAF8A17}">
      <dgm:prSet phldrT="[Text]"/>
      <dgm:spPr/>
      <dgm:t>
        <a:bodyPr/>
        <a:lstStyle/>
        <a:p>
          <a:r>
            <a:rPr lang="en-US" dirty="0"/>
            <a:t>       </a:t>
          </a:r>
          <a:endParaRPr lang="en-CA" dirty="0"/>
        </a:p>
      </dgm:t>
    </dgm:pt>
    <dgm:pt modelId="{6E7C2EF7-7426-4BDB-9BFB-745125DB9D9E}" type="parTrans" cxnId="{701E86A4-541C-4FCA-9255-859DDF21BC94}">
      <dgm:prSet/>
      <dgm:spPr/>
      <dgm:t>
        <a:bodyPr/>
        <a:lstStyle/>
        <a:p>
          <a:endParaRPr lang="en-CA"/>
        </a:p>
      </dgm:t>
    </dgm:pt>
    <dgm:pt modelId="{78179A70-57A4-4948-B0DB-05BFACA1FC27}" type="sibTrans" cxnId="{701E86A4-541C-4FCA-9255-859DDF21BC94}">
      <dgm:prSet/>
      <dgm:spPr/>
      <dgm:t>
        <a:bodyPr/>
        <a:lstStyle/>
        <a:p>
          <a:endParaRPr lang="en-CA"/>
        </a:p>
      </dgm:t>
    </dgm:pt>
    <dgm:pt modelId="{1D476114-98EE-441A-8F31-8911D721C86D}" type="pres">
      <dgm:prSet presAssocID="{DEE434E0-2DDD-4CD1-B788-0C54753256D5}" presName="Name0" presStyleCnt="0">
        <dgm:presLayoutVars>
          <dgm:dir/>
          <dgm:animLvl val="lvl"/>
          <dgm:resizeHandles val="exact"/>
        </dgm:presLayoutVars>
      </dgm:prSet>
      <dgm:spPr/>
    </dgm:pt>
    <dgm:pt modelId="{512BBB83-5211-4E1D-8ECF-517D035F7DE8}" type="pres">
      <dgm:prSet presAssocID="{DEE434E0-2DDD-4CD1-B788-0C54753256D5}" presName="dummy" presStyleCnt="0"/>
      <dgm:spPr/>
    </dgm:pt>
    <dgm:pt modelId="{AA897248-26F8-491F-AF1C-2817C2845AF7}" type="pres">
      <dgm:prSet presAssocID="{DEE434E0-2DDD-4CD1-B788-0C54753256D5}" presName="linH" presStyleCnt="0"/>
      <dgm:spPr/>
    </dgm:pt>
    <dgm:pt modelId="{B58E5417-664C-4C85-9E47-F3AB5F6DD388}" type="pres">
      <dgm:prSet presAssocID="{DEE434E0-2DDD-4CD1-B788-0C54753256D5}" presName="padding1" presStyleCnt="0"/>
      <dgm:spPr/>
    </dgm:pt>
    <dgm:pt modelId="{FA0E98EC-8783-497D-8581-37C3589B7934}" type="pres">
      <dgm:prSet presAssocID="{5C2DDE8B-10C3-418F-8644-B5CF8EAF8A17}" presName="linV" presStyleCnt="0"/>
      <dgm:spPr/>
    </dgm:pt>
    <dgm:pt modelId="{6B1ECB82-50B6-4F94-A9F7-5D8685B6F632}" type="pres">
      <dgm:prSet presAssocID="{5C2DDE8B-10C3-418F-8644-B5CF8EAF8A17}" presName="spVertical1" presStyleCnt="0"/>
      <dgm:spPr/>
    </dgm:pt>
    <dgm:pt modelId="{150578CC-C423-4E44-A20A-950C70B03EA7}" type="pres">
      <dgm:prSet presAssocID="{5C2DDE8B-10C3-418F-8644-B5CF8EAF8A17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214C373-2915-47FC-BD3E-5FF9617DF0FA}" type="pres">
      <dgm:prSet presAssocID="{5C2DDE8B-10C3-418F-8644-B5CF8EAF8A17}" presName="spVertical2" presStyleCnt="0"/>
      <dgm:spPr/>
    </dgm:pt>
    <dgm:pt modelId="{9F2311EA-274D-4995-A773-D19D34C68714}" type="pres">
      <dgm:prSet presAssocID="{5C2DDE8B-10C3-418F-8644-B5CF8EAF8A17}" presName="spVertical3" presStyleCnt="0"/>
      <dgm:spPr/>
    </dgm:pt>
    <dgm:pt modelId="{07D0253F-28E8-4931-BD2D-640622DEEADD}" type="pres">
      <dgm:prSet presAssocID="{DEE434E0-2DDD-4CD1-B788-0C54753256D5}" presName="padding2" presStyleCnt="0"/>
      <dgm:spPr/>
    </dgm:pt>
    <dgm:pt modelId="{DA220E09-2631-4662-888E-709534682AFA}" type="pres">
      <dgm:prSet presAssocID="{DEE434E0-2DDD-4CD1-B788-0C54753256D5}" presName="negArrow" presStyleCnt="0"/>
      <dgm:spPr/>
    </dgm:pt>
    <dgm:pt modelId="{6ED2695E-8A3B-4E57-9DC3-1FA46163A075}" type="pres">
      <dgm:prSet presAssocID="{DEE434E0-2DDD-4CD1-B788-0C54753256D5}" presName="backgroundArrow" presStyleLbl="node1" presStyleIdx="0" presStyleCnt="1" custLinFactY="12313" custLinFactNeighborX="-1892" custLinFactNeighborY="100000"/>
      <dgm:spPr>
        <a:solidFill>
          <a:schemeClr val="tx2">
            <a:alpha val="20000"/>
          </a:schemeClr>
        </a:solidFill>
        <a:ln>
          <a:solidFill>
            <a:schemeClr val="tx2"/>
          </a:solidFill>
        </a:ln>
      </dgm:spPr>
    </dgm:pt>
  </dgm:ptLst>
  <dgm:cxnLst>
    <dgm:cxn modelId="{762D0674-ACAE-4933-8C56-60EDBDA3C760}" type="presOf" srcId="{DEE434E0-2DDD-4CD1-B788-0C54753256D5}" destId="{1D476114-98EE-441A-8F31-8911D721C86D}" srcOrd="0" destOrd="0" presId="urn:microsoft.com/office/officeart/2005/8/layout/hProcess3"/>
    <dgm:cxn modelId="{695A935A-9705-4A00-A2EF-728FA9D45433}" type="presOf" srcId="{5C2DDE8B-10C3-418F-8644-B5CF8EAF8A17}" destId="{150578CC-C423-4E44-A20A-950C70B03EA7}" srcOrd="0" destOrd="0" presId="urn:microsoft.com/office/officeart/2005/8/layout/hProcess3"/>
    <dgm:cxn modelId="{701E86A4-541C-4FCA-9255-859DDF21BC94}" srcId="{DEE434E0-2DDD-4CD1-B788-0C54753256D5}" destId="{5C2DDE8B-10C3-418F-8644-B5CF8EAF8A17}" srcOrd="0" destOrd="0" parTransId="{6E7C2EF7-7426-4BDB-9BFB-745125DB9D9E}" sibTransId="{78179A70-57A4-4948-B0DB-05BFACA1FC27}"/>
    <dgm:cxn modelId="{022982FA-BAF0-42FF-857C-7F356288ED7E}" type="presParOf" srcId="{1D476114-98EE-441A-8F31-8911D721C86D}" destId="{512BBB83-5211-4E1D-8ECF-517D035F7DE8}" srcOrd="0" destOrd="0" presId="urn:microsoft.com/office/officeart/2005/8/layout/hProcess3"/>
    <dgm:cxn modelId="{7DB786C2-4CEA-4B97-83C7-37B2B9082A9A}" type="presParOf" srcId="{1D476114-98EE-441A-8F31-8911D721C86D}" destId="{AA897248-26F8-491F-AF1C-2817C2845AF7}" srcOrd="1" destOrd="0" presId="urn:microsoft.com/office/officeart/2005/8/layout/hProcess3"/>
    <dgm:cxn modelId="{053C5F5E-AF03-47A7-8B0E-419778E20A08}" type="presParOf" srcId="{AA897248-26F8-491F-AF1C-2817C2845AF7}" destId="{B58E5417-664C-4C85-9E47-F3AB5F6DD388}" srcOrd="0" destOrd="0" presId="urn:microsoft.com/office/officeart/2005/8/layout/hProcess3"/>
    <dgm:cxn modelId="{7053A04E-CC8F-4A83-9729-EF37485FADF0}" type="presParOf" srcId="{AA897248-26F8-491F-AF1C-2817C2845AF7}" destId="{FA0E98EC-8783-497D-8581-37C3589B7934}" srcOrd="1" destOrd="0" presId="urn:microsoft.com/office/officeart/2005/8/layout/hProcess3"/>
    <dgm:cxn modelId="{3359B71B-618C-448A-B745-173FBF7B3E30}" type="presParOf" srcId="{FA0E98EC-8783-497D-8581-37C3589B7934}" destId="{6B1ECB82-50B6-4F94-A9F7-5D8685B6F632}" srcOrd="0" destOrd="0" presId="urn:microsoft.com/office/officeart/2005/8/layout/hProcess3"/>
    <dgm:cxn modelId="{F40363D2-71B2-4802-AEB9-6283E2B7040E}" type="presParOf" srcId="{FA0E98EC-8783-497D-8581-37C3589B7934}" destId="{150578CC-C423-4E44-A20A-950C70B03EA7}" srcOrd="1" destOrd="0" presId="urn:microsoft.com/office/officeart/2005/8/layout/hProcess3"/>
    <dgm:cxn modelId="{D793A6DC-C85A-4D7F-BD57-EC54DC4B2D66}" type="presParOf" srcId="{FA0E98EC-8783-497D-8581-37C3589B7934}" destId="{9214C373-2915-47FC-BD3E-5FF9617DF0FA}" srcOrd="2" destOrd="0" presId="urn:microsoft.com/office/officeart/2005/8/layout/hProcess3"/>
    <dgm:cxn modelId="{3690DC72-91F2-4864-83EE-2B1291F7D291}" type="presParOf" srcId="{FA0E98EC-8783-497D-8581-37C3589B7934}" destId="{9F2311EA-274D-4995-A773-D19D34C68714}" srcOrd="3" destOrd="0" presId="urn:microsoft.com/office/officeart/2005/8/layout/hProcess3"/>
    <dgm:cxn modelId="{7341F472-0701-49BD-9ACC-5F1067B0B2F2}" type="presParOf" srcId="{AA897248-26F8-491F-AF1C-2817C2845AF7}" destId="{07D0253F-28E8-4931-BD2D-640622DEEADD}" srcOrd="2" destOrd="0" presId="urn:microsoft.com/office/officeart/2005/8/layout/hProcess3"/>
    <dgm:cxn modelId="{0F17305E-B5EE-4E60-8C54-BB7565CA60D7}" type="presParOf" srcId="{AA897248-26F8-491F-AF1C-2817C2845AF7}" destId="{DA220E09-2631-4662-888E-709534682AFA}" srcOrd="3" destOrd="0" presId="urn:microsoft.com/office/officeart/2005/8/layout/hProcess3"/>
    <dgm:cxn modelId="{D4CF1CF5-7CEE-4BE1-AD0F-21BE0002C01F}" type="presParOf" srcId="{AA897248-26F8-491F-AF1C-2817C2845AF7}" destId="{6ED2695E-8A3B-4E57-9DC3-1FA46163A07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04010-4A0E-4AD8-823A-F9CEAF4159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2CDA08-9C83-4B77-B140-3A5D609893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Reduce cross city travel times</a:t>
          </a:r>
          <a:endParaRPr lang="en-US" dirty="0"/>
        </a:p>
      </dgm:t>
    </dgm:pt>
    <dgm:pt modelId="{6855D81A-257E-4E1F-806C-910D070D48D9}" type="parTrans" cxnId="{12C13C49-63A5-4891-A54D-4325DBC762D3}">
      <dgm:prSet/>
      <dgm:spPr/>
      <dgm:t>
        <a:bodyPr/>
        <a:lstStyle/>
        <a:p>
          <a:endParaRPr lang="en-US"/>
        </a:p>
      </dgm:t>
    </dgm:pt>
    <dgm:pt modelId="{A4A284ED-1C08-4D76-94C6-57069C69BACB}" type="sibTrans" cxnId="{12C13C49-63A5-4891-A54D-4325DBC762D3}">
      <dgm:prSet/>
      <dgm:spPr/>
      <dgm:t>
        <a:bodyPr/>
        <a:lstStyle/>
        <a:p>
          <a:endParaRPr lang="en-US"/>
        </a:p>
      </dgm:t>
    </dgm:pt>
    <dgm:pt modelId="{2EEE5FFD-8B06-4F80-9535-FD5CEE1709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Increase frequency</a:t>
          </a:r>
          <a:endParaRPr lang="en-US" dirty="0"/>
        </a:p>
      </dgm:t>
    </dgm:pt>
    <dgm:pt modelId="{EC123910-3FDE-4D75-9CE8-B953B570D1FC}" type="parTrans" cxnId="{E655092E-82B8-4BB2-9E4F-5F0F826170CA}">
      <dgm:prSet/>
      <dgm:spPr/>
      <dgm:t>
        <a:bodyPr/>
        <a:lstStyle/>
        <a:p>
          <a:endParaRPr lang="en-US"/>
        </a:p>
      </dgm:t>
    </dgm:pt>
    <dgm:pt modelId="{21CB4EC5-9662-4896-90EE-0E1642A24C68}" type="sibTrans" cxnId="{E655092E-82B8-4BB2-9E4F-5F0F826170CA}">
      <dgm:prSet/>
      <dgm:spPr/>
      <dgm:t>
        <a:bodyPr/>
        <a:lstStyle/>
        <a:p>
          <a:endParaRPr lang="en-US"/>
        </a:p>
      </dgm:t>
    </dgm:pt>
    <dgm:pt modelId="{764B3358-51E0-46FD-9A1C-BAB8B7CB3C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More reliable</a:t>
          </a:r>
          <a:endParaRPr lang="en-US"/>
        </a:p>
      </dgm:t>
    </dgm:pt>
    <dgm:pt modelId="{030FF59E-93C0-4517-A0C0-E2E2A901F089}" type="parTrans" cxnId="{A04711A9-B260-43B6-ADD0-B445813F08B8}">
      <dgm:prSet/>
      <dgm:spPr/>
      <dgm:t>
        <a:bodyPr/>
        <a:lstStyle/>
        <a:p>
          <a:endParaRPr lang="en-US"/>
        </a:p>
      </dgm:t>
    </dgm:pt>
    <dgm:pt modelId="{9CF9AA70-B3CD-414E-9364-CA63D5E7C547}" type="sibTrans" cxnId="{A04711A9-B260-43B6-ADD0-B445813F08B8}">
      <dgm:prSet/>
      <dgm:spPr/>
      <dgm:t>
        <a:bodyPr/>
        <a:lstStyle/>
        <a:p>
          <a:endParaRPr lang="en-US"/>
        </a:p>
      </dgm:t>
    </dgm:pt>
    <dgm:pt modelId="{DC87A93F-8CBF-48FD-99C1-BDA9F5541D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Maintain coverage</a:t>
          </a:r>
          <a:endParaRPr lang="en-US" dirty="0"/>
        </a:p>
      </dgm:t>
    </dgm:pt>
    <dgm:pt modelId="{0343BCCD-FED7-4D22-9045-2C0FBE4E187C}" type="parTrans" cxnId="{BD0FCC79-6523-4A97-8E61-A268DBA4A908}">
      <dgm:prSet/>
      <dgm:spPr/>
      <dgm:t>
        <a:bodyPr/>
        <a:lstStyle/>
        <a:p>
          <a:endParaRPr lang="en-US"/>
        </a:p>
      </dgm:t>
    </dgm:pt>
    <dgm:pt modelId="{05F2CD6F-F774-4562-9387-1BFEDA72601C}" type="sibTrans" cxnId="{BD0FCC79-6523-4A97-8E61-A268DBA4A908}">
      <dgm:prSet/>
      <dgm:spPr/>
      <dgm:t>
        <a:bodyPr/>
        <a:lstStyle/>
        <a:p>
          <a:endParaRPr lang="en-US"/>
        </a:p>
      </dgm:t>
    </dgm:pt>
    <dgm:pt modelId="{0A206D26-3E5C-4721-A6FD-FD7502571B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Decrease local travel times</a:t>
          </a:r>
          <a:endParaRPr lang="en-US"/>
        </a:p>
      </dgm:t>
    </dgm:pt>
    <dgm:pt modelId="{DE1174E5-C599-4A99-B0D4-8130C68E43CB}" type="parTrans" cxnId="{57ECB480-E414-4843-A4D5-72EA401F0219}">
      <dgm:prSet/>
      <dgm:spPr/>
      <dgm:t>
        <a:bodyPr/>
        <a:lstStyle/>
        <a:p>
          <a:endParaRPr lang="en-US"/>
        </a:p>
      </dgm:t>
    </dgm:pt>
    <dgm:pt modelId="{98CB07D4-F0FF-4630-AFC4-839DEE721E18}" type="sibTrans" cxnId="{57ECB480-E414-4843-A4D5-72EA401F0219}">
      <dgm:prSet/>
      <dgm:spPr/>
      <dgm:t>
        <a:bodyPr/>
        <a:lstStyle/>
        <a:p>
          <a:endParaRPr lang="en-US"/>
        </a:p>
      </dgm:t>
    </dgm:pt>
    <dgm:pt modelId="{D45F6186-C92C-4016-BC28-700946D3C6A9}" type="pres">
      <dgm:prSet presAssocID="{32F04010-4A0E-4AD8-823A-F9CEAF415939}" presName="root" presStyleCnt="0">
        <dgm:presLayoutVars>
          <dgm:dir/>
          <dgm:resizeHandles val="exact"/>
        </dgm:presLayoutVars>
      </dgm:prSet>
      <dgm:spPr/>
    </dgm:pt>
    <dgm:pt modelId="{BC56FA73-8F69-40F4-8949-AECE670B6AAA}" type="pres">
      <dgm:prSet presAssocID="{972CDA08-9C83-4B77-B140-3A5D609893FB}" presName="compNode" presStyleCnt="0"/>
      <dgm:spPr/>
    </dgm:pt>
    <dgm:pt modelId="{70D17F33-03FD-494C-8A81-CAA681FEB6B7}" type="pres">
      <dgm:prSet presAssocID="{972CDA08-9C83-4B77-B140-3A5D609893FB}" presName="bgRect" presStyleLbl="bgShp" presStyleIdx="0" presStyleCnt="5" custLinFactNeighborX="1950"/>
      <dgm:spPr>
        <a:solidFill>
          <a:schemeClr val="accent5">
            <a:lumMod val="20000"/>
            <a:lumOff val="80000"/>
          </a:schemeClr>
        </a:solidFill>
      </dgm:spPr>
    </dgm:pt>
    <dgm:pt modelId="{2395923A-9D8D-4975-B13E-DE2E3C5DBDAC}" type="pres">
      <dgm:prSet presAssocID="{972CDA08-9C83-4B77-B140-3A5D609893F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Route (Two Pins With A Path) with solid fill"/>
        </a:ext>
      </dgm:extLst>
    </dgm:pt>
    <dgm:pt modelId="{5BCDD8C0-3483-4DBA-92D5-D0D26AF7ACD8}" type="pres">
      <dgm:prSet presAssocID="{972CDA08-9C83-4B77-B140-3A5D609893FB}" presName="spaceRect" presStyleCnt="0"/>
      <dgm:spPr/>
    </dgm:pt>
    <dgm:pt modelId="{9BDB9DB2-6DEC-49F5-8245-570493EAD756}" type="pres">
      <dgm:prSet presAssocID="{972CDA08-9C83-4B77-B140-3A5D609893FB}" presName="parTx" presStyleLbl="revTx" presStyleIdx="0" presStyleCnt="5">
        <dgm:presLayoutVars>
          <dgm:chMax val="0"/>
          <dgm:chPref val="0"/>
        </dgm:presLayoutVars>
      </dgm:prSet>
      <dgm:spPr/>
    </dgm:pt>
    <dgm:pt modelId="{04942C24-3831-4647-8465-E73E85E72C46}" type="pres">
      <dgm:prSet presAssocID="{A4A284ED-1C08-4D76-94C6-57069C69BACB}" presName="sibTrans" presStyleCnt="0"/>
      <dgm:spPr/>
    </dgm:pt>
    <dgm:pt modelId="{8FB56CD7-D4BC-4A8D-B6D8-1D9E0C95313F}" type="pres">
      <dgm:prSet presAssocID="{2EEE5FFD-8B06-4F80-9535-FD5CEE1709DC}" presName="compNode" presStyleCnt="0"/>
      <dgm:spPr/>
    </dgm:pt>
    <dgm:pt modelId="{A4172EC0-7760-41B9-8C81-2FE373DF40BF}" type="pres">
      <dgm:prSet presAssocID="{2EEE5FFD-8B06-4F80-9535-FD5CEE1709DC}" presName="bgRect" presStyleLbl="bgShp" presStyleIdx="1" presStyleCnt="5" custLinFactNeighborX="1430" custLinFactNeighborY="-2112"/>
      <dgm:spPr>
        <a:solidFill>
          <a:schemeClr val="accent5">
            <a:lumMod val="20000"/>
            <a:lumOff val="80000"/>
          </a:schemeClr>
        </a:solidFill>
      </dgm:spPr>
    </dgm:pt>
    <dgm:pt modelId="{0EDD62C3-96E9-4928-81A3-27418CD93AE4}" type="pres">
      <dgm:prSet presAssocID="{2EEE5FFD-8B06-4F80-9535-FD5CEE1709D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Bus with solid fill"/>
        </a:ext>
      </dgm:extLst>
    </dgm:pt>
    <dgm:pt modelId="{2678A8DB-4F6E-417A-A99D-415038240E87}" type="pres">
      <dgm:prSet presAssocID="{2EEE5FFD-8B06-4F80-9535-FD5CEE1709DC}" presName="spaceRect" presStyleCnt="0"/>
      <dgm:spPr/>
    </dgm:pt>
    <dgm:pt modelId="{20104CFE-FA1F-40C4-83D1-264F4E223072}" type="pres">
      <dgm:prSet presAssocID="{2EEE5FFD-8B06-4F80-9535-FD5CEE1709DC}" presName="parTx" presStyleLbl="revTx" presStyleIdx="1" presStyleCnt="5">
        <dgm:presLayoutVars>
          <dgm:chMax val="0"/>
          <dgm:chPref val="0"/>
        </dgm:presLayoutVars>
      </dgm:prSet>
      <dgm:spPr/>
    </dgm:pt>
    <dgm:pt modelId="{2D0F87EA-09EC-4AB9-B6D6-36056F1B4C4A}" type="pres">
      <dgm:prSet presAssocID="{21CB4EC5-9662-4896-90EE-0E1642A24C68}" presName="sibTrans" presStyleCnt="0"/>
      <dgm:spPr/>
    </dgm:pt>
    <dgm:pt modelId="{149A32E7-44EC-4E71-998F-74BF503B9AE4}" type="pres">
      <dgm:prSet presAssocID="{764B3358-51E0-46FD-9A1C-BAB8B7CB3CB0}" presName="compNode" presStyleCnt="0"/>
      <dgm:spPr/>
    </dgm:pt>
    <dgm:pt modelId="{7DC800DC-EDFD-4F3F-B25E-832E3DAB5FC4}" type="pres">
      <dgm:prSet presAssocID="{764B3358-51E0-46FD-9A1C-BAB8B7CB3CB0}" presName="bgRect" presStyleLbl="bgShp" presStyleIdx="2" presStyleCnt="5"/>
      <dgm:spPr>
        <a:solidFill>
          <a:schemeClr val="accent5">
            <a:lumMod val="20000"/>
            <a:lumOff val="80000"/>
          </a:schemeClr>
        </a:solidFill>
      </dgm:spPr>
    </dgm:pt>
    <dgm:pt modelId="{07BAA282-0BDF-4620-B373-38C8FADC2A06}" type="pres">
      <dgm:prSet presAssocID="{764B3358-51E0-46FD-9A1C-BAB8B7CB3CB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F4310C38-CC80-4E64-A8AC-58EE2C986316}" type="pres">
      <dgm:prSet presAssocID="{764B3358-51E0-46FD-9A1C-BAB8B7CB3CB0}" presName="spaceRect" presStyleCnt="0"/>
      <dgm:spPr/>
    </dgm:pt>
    <dgm:pt modelId="{07B4C75A-0FB0-456F-B6F4-0C3577EBF7C5}" type="pres">
      <dgm:prSet presAssocID="{764B3358-51E0-46FD-9A1C-BAB8B7CB3CB0}" presName="parTx" presStyleLbl="revTx" presStyleIdx="2" presStyleCnt="5">
        <dgm:presLayoutVars>
          <dgm:chMax val="0"/>
          <dgm:chPref val="0"/>
        </dgm:presLayoutVars>
      </dgm:prSet>
      <dgm:spPr/>
    </dgm:pt>
    <dgm:pt modelId="{61B4274C-3F05-4742-91EB-3D63E97882B8}" type="pres">
      <dgm:prSet presAssocID="{9CF9AA70-B3CD-414E-9364-CA63D5E7C547}" presName="sibTrans" presStyleCnt="0"/>
      <dgm:spPr/>
    </dgm:pt>
    <dgm:pt modelId="{CFDE18B1-8133-4FC1-918A-3A421D47F9DD}" type="pres">
      <dgm:prSet presAssocID="{DC87A93F-8CBF-48FD-99C1-BDA9F5541DF2}" presName="compNode" presStyleCnt="0"/>
      <dgm:spPr/>
    </dgm:pt>
    <dgm:pt modelId="{61CF39BD-9BAA-4B7E-8D87-916F91D64553}" type="pres">
      <dgm:prSet presAssocID="{DC87A93F-8CBF-48FD-99C1-BDA9F5541DF2}" presName="bgRect" presStyleLbl="bgShp" presStyleIdx="3" presStyleCnt="5" custLinFactNeighborX="1950"/>
      <dgm:spPr>
        <a:solidFill>
          <a:schemeClr val="accent5">
            <a:lumMod val="20000"/>
            <a:lumOff val="80000"/>
          </a:schemeClr>
        </a:solidFill>
      </dgm:spPr>
    </dgm:pt>
    <dgm:pt modelId="{4A4E77C9-D70A-466A-A101-11A04FECE66C}" type="pres">
      <dgm:prSet presAssocID="{DC87A93F-8CBF-48FD-99C1-BDA9F5541DF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05BA623F-7D51-4BDA-80C5-2766E0E393D2}" type="pres">
      <dgm:prSet presAssocID="{DC87A93F-8CBF-48FD-99C1-BDA9F5541DF2}" presName="spaceRect" presStyleCnt="0"/>
      <dgm:spPr/>
    </dgm:pt>
    <dgm:pt modelId="{8604BB00-6150-4C61-B488-4444D5C15B09}" type="pres">
      <dgm:prSet presAssocID="{DC87A93F-8CBF-48FD-99C1-BDA9F5541DF2}" presName="parTx" presStyleLbl="revTx" presStyleIdx="3" presStyleCnt="5">
        <dgm:presLayoutVars>
          <dgm:chMax val="0"/>
          <dgm:chPref val="0"/>
        </dgm:presLayoutVars>
      </dgm:prSet>
      <dgm:spPr/>
    </dgm:pt>
    <dgm:pt modelId="{2787288E-4CFE-42D5-9761-BEE35588E1FA}" type="pres">
      <dgm:prSet presAssocID="{05F2CD6F-F774-4562-9387-1BFEDA72601C}" presName="sibTrans" presStyleCnt="0"/>
      <dgm:spPr/>
    </dgm:pt>
    <dgm:pt modelId="{784B964C-C3DC-4F4D-A965-50C78DC8F701}" type="pres">
      <dgm:prSet presAssocID="{0A206D26-3E5C-4721-A6FD-FD7502571B15}" presName="compNode" presStyleCnt="0"/>
      <dgm:spPr/>
    </dgm:pt>
    <dgm:pt modelId="{933BD742-42E7-4031-8AAB-1D2FDF32DB5E}" type="pres">
      <dgm:prSet presAssocID="{0A206D26-3E5C-4721-A6FD-FD7502571B15}" presName="bgRect" presStyleLbl="bgShp" presStyleIdx="4" presStyleCnt="5" custLinFactNeighborX="1950"/>
      <dgm:spPr>
        <a:solidFill>
          <a:schemeClr val="accent5">
            <a:lumMod val="20000"/>
            <a:lumOff val="80000"/>
          </a:schemeClr>
        </a:solidFill>
      </dgm:spPr>
    </dgm:pt>
    <dgm:pt modelId="{F6D87D96-24A1-4A18-A719-F38322146073}" type="pres">
      <dgm:prSet presAssocID="{0A206D26-3E5C-4721-A6FD-FD7502571B1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  <dgm:pt modelId="{9244A7E4-9B4A-4165-90EC-49907EA2DEF0}" type="pres">
      <dgm:prSet presAssocID="{0A206D26-3E5C-4721-A6FD-FD7502571B15}" presName="spaceRect" presStyleCnt="0"/>
      <dgm:spPr/>
    </dgm:pt>
    <dgm:pt modelId="{E77D7E48-05B9-48B3-9BD4-315E5C08E10B}" type="pres">
      <dgm:prSet presAssocID="{0A206D26-3E5C-4721-A6FD-FD7502571B1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1F50F21-CADE-4962-95AB-0122664E01D7}" type="presOf" srcId="{2EEE5FFD-8B06-4F80-9535-FD5CEE1709DC}" destId="{20104CFE-FA1F-40C4-83D1-264F4E223072}" srcOrd="0" destOrd="0" presId="urn:microsoft.com/office/officeart/2018/2/layout/IconVerticalSolidList"/>
    <dgm:cxn modelId="{E655092E-82B8-4BB2-9E4F-5F0F826170CA}" srcId="{32F04010-4A0E-4AD8-823A-F9CEAF415939}" destId="{2EEE5FFD-8B06-4F80-9535-FD5CEE1709DC}" srcOrd="1" destOrd="0" parTransId="{EC123910-3FDE-4D75-9CE8-B953B570D1FC}" sibTransId="{21CB4EC5-9662-4896-90EE-0E1642A24C68}"/>
    <dgm:cxn modelId="{FA045668-EC2A-452B-97B6-1764CD6AD2BE}" type="presOf" srcId="{972CDA08-9C83-4B77-B140-3A5D609893FB}" destId="{9BDB9DB2-6DEC-49F5-8245-570493EAD756}" srcOrd="0" destOrd="0" presId="urn:microsoft.com/office/officeart/2018/2/layout/IconVerticalSolidList"/>
    <dgm:cxn modelId="{12C13C49-63A5-4891-A54D-4325DBC762D3}" srcId="{32F04010-4A0E-4AD8-823A-F9CEAF415939}" destId="{972CDA08-9C83-4B77-B140-3A5D609893FB}" srcOrd="0" destOrd="0" parTransId="{6855D81A-257E-4E1F-806C-910D070D48D9}" sibTransId="{A4A284ED-1C08-4D76-94C6-57069C69BACB}"/>
    <dgm:cxn modelId="{A5D29674-FB09-44A6-B178-47FFECF01963}" type="presOf" srcId="{32F04010-4A0E-4AD8-823A-F9CEAF415939}" destId="{D45F6186-C92C-4016-BC28-700946D3C6A9}" srcOrd="0" destOrd="0" presId="urn:microsoft.com/office/officeart/2018/2/layout/IconVerticalSolidList"/>
    <dgm:cxn modelId="{BD0FCC79-6523-4A97-8E61-A268DBA4A908}" srcId="{32F04010-4A0E-4AD8-823A-F9CEAF415939}" destId="{DC87A93F-8CBF-48FD-99C1-BDA9F5541DF2}" srcOrd="3" destOrd="0" parTransId="{0343BCCD-FED7-4D22-9045-2C0FBE4E187C}" sibTransId="{05F2CD6F-F774-4562-9387-1BFEDA72601C}"/>
    <dgm:cxn modelId="{57ECB480-E414-4843-A4D5-72EA401F0219}" srcId="{32F04010-4A0E-4AD8-823A-F9CEAF415939}" destId="{0A206D26-3E5C-4721-A6FD-FD7502571B15}" srcOrd="4" destOrd="0" parTransId="{DE1174E5-C599-4A99-B0D4-8130C68E43CB}" sibTransId="{98CB07D4-F0FF-4630-AFC4-839DEE721E18}"/>
    <dgm:cxn modelId="{F2557A8C-962E-4684-BD37-A276B4C0D3F4}" type="presOf" srcId="{DC87A93F-8CBF-48FD-99C1-BDA9F5541DF2}" destId="{8604BB00-6150-4C61-B488-4444D5C15B09}" srcOrd="0" destOrd="0" presId="urn:microsoft.com/office/officeart/2018/2/layout/IconVerticalSolidList"/>
    <dgm:cxn modelId="{3FDA459F-674D-4773-8917-5224740FD9A6}" type="presOf" srcId="{0A206D26-3E5C-4721-A6FD-FD7502571B15}" destId="{E77D7E48-05B9-48B3-9BD4-315E5C08E10B}" srcOrd="0" destOrd="0" presId="urn:microsoft.com/office/officeart/2018/2/layout/IconVerticalSolidList"/>
    <dgm:cxn modelId="{A04711A9-B260-43B6-ADD0-B445813F08B8}" srcId="{32F04010-4A0E-4AD8-823A-F9CEAF415939}" destId="{764B3358-51E0-46FD-9A1C-BAB8B7CB3CB0}" srcOrd="2" destOrd="0" parTransId="{030FF59E-93C0-4517-A0C0-E2E2A901F089}" sibTransId="{9CF9AA70-B3CD-414E-9364-CA63D5E7C547}"/>
    <dgm:cxn modelId="{CFF56CAC-AED8-4AEF-BDDA-E45911FE1567}" type="presOf" srcId="{764B3358-51E0-46FD-9A1C-BAB8B7CB3CB0}" destId="{07B4C75A-0FB0-456F-B6F4-0C3577EBF7C5}" srcOrd="0" destOrd="0" presId="urn:microsoft.com/office/officeart/2018/2/layout/IconVerticalSolidList"/>
    <dgm:cxn modelId="{27A6B411-6A4D-4A57-A18F-CA5CE7038A1C}" type="presParOf" srcId="{D45F6186-C92C-4016-BC28-700946D3C6A9}" destId="{BC56FA73-8F69-40F4-8949-AECE670B6AAA}" srcOrd="0" destOrd="0" presId="urn:microsoft.com/office/officeart/2018/2/layout/IconVerticalSolidList"/>
    <dgm:cxn modelId="{69753FDC-1B92-4821-8B22-6D97592EECEE}" type="presParOf" srcId="{BC56FA73-8F69-40F4-8949-AECE670B6AAA}" destId="{70D17F33-03FD-494C-8A81-CAA681FEB6B7}" srcOrd="0" destOrd="0" presId="urn:microsoft.com/office/officeart/2018/2/layout/IconVerticalSolidList"/>
    <dgm:cxn modelId="{4F8A750A-280A-4289-B8CF-B06589130C48}" type="presParOf" srcId="{BC56FA73-8F69-40F4-8949-AECE670B6AAA}" destId="{2395923A-9D8D-4975-B13E-DE2E3C5DBDAC}" srcOrd="1" destOrd="0" presId="urn:microsoft.com/office/officeart/2018/2/layout/IconVerticalSolidList"/>
    <dgm:cxn modelId="{29E99442-A3E6-40FA-BFB2-5FC4B144ABEE}" type="presParOf" srcId="{BC56FA73-8F69-40F4-8949-AECE670B6AAA}" destId="{5BCDD8C0-3483-4DBA-92D5-D0D26AF7ACD8}" srcOrd="2" destOrd="0" presId="urn:microsoft.com/office/officeart/2018/2/layout/IconVerticalSolidList"/>
    <dgm:cxn modelId="{7DF22F9C-CA50-484F-8762-E169392A53FB}" type="presParOf" srcId="{BC56FA73-8F69-40F4-8949-AECE670B6AAA}" destId="{9BDB9DB2-6DEC-49F5-8245-570493EAD756}" srcOrd="3" destOrd="0" presId="urn:microsoft.com/office/officeart/2018/2/layout/IconVerticalSolidList"/>
    <dgm:cxn modelId="{24C68F35-0FF3-43BB-8CB2-FBFA15D29867}" type="presParOf" srcId="{D45F6186-C92C-4016-BC28-700946D3C6A9}" destId="{04942C24-3831-4647-8465-E73E85E72C46}" srcOrd="1" destOrd="0" presId="urn:microsoft.com/office/officeart/2018/2/layout/IconVerticalSolidList"/>
    <dgm:cxn modelId="{CC0CB7D7-5022-4324-BCF4-1761A0D434BC}" type="presParOf" srcId="{D45F6186-C92C-4016-BC28-700946D3C6A9}" destId="{8FB56CD7-D4BC-4A8D-B6D8-1D9E0C95313F}" srcOrd="2" destOrd="0" presId="urn:microsoft.com/office/officeart/2018/2/layout/IconVerticalSolidList"/>
    <dgm:cxn modelId="{6C39EAF4-CE14-472A-8A10-2362D92BA020}" type="presParOf" srcId="{8FB56CD7-D4BC-4A8D-B6D8-1D9E0C95313F}" destId="{A4172EC0-7760-41B9-8C81-2FE373DF40BF}" srcOrd="0" destOrd="0" presId="urn:microsoft.com/office/officeart/2018/2/layout/IconVerticalSolidList"/>
    <dgm:cxn modelId="{B31B06F1-AB43-4E5D-997C-AAA6B6004DF3}" type="presParOf" srcId="{8FB56CD7-D4BC-4A8D-B6D8-1D9E0C95313F}" destId="{0EDD62C3-96E9-4928-81A3-27418CD93AE4}" srcOrd="1" destOrd="0" presId="urn:microsoft.com/office/officeart/2018/2/layout/IconVerticalSolidList"/>
    <dgm:cxn modelId="{EBFEE988-E5F8-4B0B-B127-3837053278FB}" type="presParOf" srcId="{8FB56CD7-D4BC-4A8D-B6D8-1D9E0C95313F}" destId="{2678A8DB-4F6E-417A-A99D-415038240E87}" srcOrd="2" destOrd="0" presId="urn:microsoft.com/office/officeart/2018/2/layout/IconVerticalSolidList"/>
    <dgm:cxn modelId="{A0ABAD9E-943F-4DBC-B9F1-1136AD37EDE6}" type="presParOf" srcId="{8FB56CD7-D4BC-4A8D-B6D8-1D9E0C95313F}" destId="{20104CFE-FA1F-40C4-83D1-264F4E223072}" srcOrd="3" destOrd="0" presId="urn:microsoft.com/office/officeart/2018/2/layout/IconVerticalSolidList"/>
    <dgm:cxn modelId="{75ED1841-32AF-4AE2-A920-31E735ABBEB5}" type="presParOf" srcId="{D45F6186-C92C-4016-BC28-700946D3C6A9}" destId="{2D0F87EA-09EC-4AB9-B6D6-36056F1B4C4A}" srcOrd="3" destOrd="0" presId="urn:microsoft.com/office/officeart/2018/2/layout/IconVerticalSolidList"/>
    <dgm:cxn modelId="{CFD4A15F-AB18-4C80-B663-08A7DCAD4DDA}" type="presParOf" srcId="{D45F6186-C92C-4016-BC28-700946D3C6A9}" destId="{149A32E7-44EC-4E71-998F-74BF503B9AE4}" srcOrd="4" destOrd="0" presId="urn:microsoft.com/office/officeart/2018/2/layout/IconVerticalSolidList"/>
    <dgm:cxn modelId="{D35D610F-9A5C-4BAA-813C-70430EF6B049}" type="presParOf" srcId="{149A32E7-44EC-4E71-998F-74BF503B9AE4}" destId="{7DC800DC-EDFD-4F3F-B25E-832E3DAB5FC4}" srcOrd="0" destOrd="0" presId="urn:microsoft.com/office/officeart/2018/2/layout/IconVerticalSolidList"/>
    <dgm:cxn modelId="{F2D68A20-F81F-4D82-AA70-FF139D3AD61F}" type="presParOf" srcId="{149A32E7-44EC-4E71-998F-74BF503B9AE4}" destId="{07BAA282-0BDF-4620-B373-38C8FADC2A06}" srcOrd="1" destOrd="0" presId="urn:microsoft.com/office/officeart/2018/2/layout/IconVerticalSolidList"/>
    <dgm:cxn modelId="{BF535E56-72D6-46B9-BA4A-EEDBC65C16F4}" type="presParOf" srcId="{149A32E7-44EC-4E71-998F-74BF503B9AE4}" destId="{F4310C38-CC80-4E64-A8AC-58EE2C986316}" srcOrd="2" destOrd="0" presId="urn:microsoft.com/office/officeart/2018/2/layout/IconVerticalSolidList"/>
    <dgm:cxn modelId="{99365A0B-7BBA-41B8-9F0E-153973685271}" type="presParOf" srcId="{149A32E7-44EC-4E71-998F-74BF503B9AE4}" destId="{07B4C75A-0FB0-456F-B6F4-0C3577EBF7C5}" srcOrd="3" destOrd="0" presId="urn:microsoft.com/office/officeart/2018/2/layout/IconVerticalSolidList"/>
    <dgm:cxn modelId="{C5B36BE4-9369-433B-ABC6-0A14F9957477}" type="presParOf" srcId="{D45F6186-C92C-4016-BC28-700946D3C6A9}" destId="{61B4274C-3F05-4742-91EB-3D63E97882B8}" srcOrd="5" destOrd="0" presId="urn:microsoft.com/office/officeart/2018/2/layout/IconVerticalSolidList"/>
    <dgm:cxn modelId="{AD10E64D-1C9C-4A59-BFB8-75E62AB0579F}" type="presParOf" srcId="{D45F6186-C92C-4016-BC28-700946D3C6A9}" destId="{CFDE18B1-8133-4FC1-918A-3A421D47F9DD}" srcOrd="6" destOrd="0" presId="urn:microsoft.com/office/officeart/2018/2/layout/IconVerticalSolidList"/>
    <dgm:cxn modelId="{CE90AB09-99B8-4B57-9D48-8F288A1AA5A0}" type="presParOf" srcId="{CFDE18B1-8133-4FC1-918A-3A421D47F9DD}" destId="{61CF39BD-9BAA-4B7E-8D87-916F91D64553}" srcOrd="0" destOrd="0" presId="urn:microsoft.com/office/officeart/2018/2/layout/IconVerticalSolidList"/>
    <dgm:cxn modelId="{7335A312-BD91-458C-AC66-44DDCB7BA9EC}" type="presParOf" srcId="{CFDE18B1-8133-4FC1-918A-3A421D47F9DD}" destId="{4A4E77C9-D70A-466A-A101-11A04FECE66C}" srcOrd="1" destOrd="0" presId="urn:microsoft.com/office/officeart/2018/2/layout/IconVerticalSolidList"/>
    <dgm:cxn modelId="{45598CFB-A7CC-4317-A665-598B9A0ED186}" type="presParOf" srcId="{CFDE18B1-8133-4FC1-918A-3A421D47F9DD}" destId="{05BA623F-7D51-4BDA-80C5-2766E0E393D2}" srcOrd="2" destOrd="0" presId="urn:microsoft.com/office/officeart/2018/2/layout/IconVerticalSolidList"/>
    <dgm:cxn modelId="{C0DF569D-7E2A-41A5-BC01-6CCA765026CC}" type="presParOf" srcId="{CFDE18B1-8133-4FC1-918A-3A421D47F9DD}" destId="{8604BB00-6150-4C61-B488-4444D5C15B09}" srcOrd="3" destOrd="0" presId="urn:microsoft.com/office/officeart/2018/2/layout/IconVerticalSolidList"/>
    <dgm:cxn modelId="{D726297D-6201-4286-BC9B-732F5918397B}" type="presParOf" srcId="{D45F6186-C92C-4016-BC28-700946D3C6A9}" destId="{2787288E-4CFE-42D5-9761-BEE35588E1FA}" srcOrd="7" destOrd="0" presId="urn:microsoft.com/office/officeart/2018/2/layout/IconVerticalSolidList"/>
    <dgm:cxn modelId="{2841A6D1-4FB2-4EEA-9A46-6736CE0A35D3}" type="presParOf" srcId="{D45F6186-C92C-4016-BC28-700946D3C6A9}" destId="{784B964C-C3DC-4F4D-A965-50C78DC8F701}" srcOrd="8" destOrd="0" presId="urn:microsoft.com/office/officeart/2018/2/layout/IconVerticalSolidList"/>
    <dgm:cxn modelId="{DDD15911-941F-4B05-82B6-F0C65D9EE4C4}" type="presParOf" srcId="{784B964C-C3DC-4F4D-A965-50C78DC8F701}" destId="{933BD742-42E7-4031-8AAB-1D2FDF32DB5E}" srcOrd="0" destOrd="0" presId="urn:microsoft.com/office/officeart/2018/2/layout/IconVerticalSolidList"/>
    <dgm:cxn modelId="{0AEF547C-5C17-45F0-8CCB-A2730672459E}" type="presParOf" srcId="{784B964C-C3DC-4F4D-A965-50C78DC8F701}" destId="{F6D87D96-24A1-4A18-A719-F38322146073}" srcOrd="1" destOrd="0" presId="urn:microsoft.com/office/officeart/2018/2/layout/IconVerticalSolidList"/>
    <dgm:cxn modelId="{179ECDAC-F7C7-40DB-AB58-266C2CE68BB0}" type="presParOf" srcId="{784B964C-C3DC-4F4D-A965-50C78DC8F701}" destId="{9244A7E4-9B4A-4165-90EC-49907EA2DEF0}" srcOrd="2" destOrd="0" presId="urn:microsoft.com/office/officeart/2018/2/layout/IconVerticalSolidList"/>
    <dgm:cxn modelId="{18B37521-E12D-4E53-A794-B68998CE91DA}" type="presParOf" srcId="{784B964C-C3DC-4F4D-A965-50C78DC8F701}" destId="{E77D7E48-05B9-48B3-9BD4-315E5C08E1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2695E-8A3B-4E57-9DC3-1FA46163A075}">
      <dsp:nvSpPr>
        <dsp:cNvPr id="0" name=""/>
        <dsp:cNvSpPr/>
      </dsp:nvSpPr>
      <dsp:spPr>
        <a:xfrm>
          <a:off x="0" y="39663"/>
          <a:ext cx="7937334" cy="2880000"/>
        </a:xfrm>
        <a:prstGeom prst="rightArrow">
          <a:avLst/>
        </a:prstGeom>
        <a:solidFill>
          <a:schemeClr val="tx2">
            <a:alpha val="2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578CC-C423-4E44-A20A-950C70B03EA7}">
      <dsp:nvSpPr>
        <dsp:cNvPr id="0" name=""/>
        <dsp:cNvSpPr/>
      </dsp:nvSpPr>
      <dsp:spPr>
        <a:xfrm>
          <a:off x="642064" y="739831"/>
          <a:ext cx="6565353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      </a:t>
          </a:r>
          <a:endParaRPr lang="en-CA" sz="4000" kern="1200" dirty="0"/>
        </a:p>
      </dsp:txBody>
      <dsp:txXfrm>
        <a:off x="642064" y="739831"/>
        <a:ext cx="6565353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17F33-03FD-494C-8A81-CAA681FEB6B7}">
      <dsp:nvSpPr>
        <dsp:cNvPr id="0" name=""/>
        <dsp:cNvSpPr/>
      </dsp:nvSpPr>
      <dsp:spPr>
        <a:xfrm>
          <a:off x="0" y="2668"/>
          <a:ext cx="4193041" cy="56849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5923A-9D8D-4975-B13E-DE2E3C5DBDAC}">
      <dsp:nvSpPr>
        <dsp:cNvPr id="0" name=""/>
        <dsp:cNvSpPr/>
      </dsp:nvSpPr>
      <dsp:spPr>
        <a:xfrm>
          <a:off x="171970" y="130580"/>
          <a:ext cx="312673" cy="3126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B9DB2-6DEC-49F5-8245-570493EAD756}">
      <dsp:nvSpPr>
        <dsp:cNvPr id="0" name=""/>
        <dsp:cNvSpPr/>
      </dsp:nvSpPr>
      <dsp:spPr>
        <a:xfrm>
          <a:off x="656614" y="2668"/>
          <a:ext cx="3536426" cy="56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6" tIns="60166" rIns="60166" bIns="601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Reduce cross city travel times</a:t>
          </a:r>
          <a:endParaRPr lang="en-US" sz="1900" kern="1200" dirty="0"/>
        </a:p>
      </dsp:txBody>
      <dsp:txXfrm>
        <a:off x="656614" y="2668"/>
        <a:ext cx="3536426" cy="568497"/>
      </dsp:txXfrm>
    </dsp:sp>
    <dsp:sp modelId="{A4172EC0-7760-41B9-8C81-2FE373DF40BF}">
      <dsp:nvSpPr>
        <dsp:cNvPr id="0" name=""/>
        <dsp:cNvSpPr/>
      </dsp:nvSpPr>
      <dsp:spPr>
        <a:xfrm>
          <a:off x="0" y="701283"/>
          <a:ext cx="4193041" cy="56849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D62C3-96E9-4928-81A3-27418CD93AE4}">
      <dsp:nvSpPr>
        <dsp:cNvPr id="0" name=""/>
        <dsp:cNvSpPr/>
      </dsp:nvSpPr>
      <dsp:spPr>
        <a:xfrm>
          <a:off x="171970" y="841202"/>
          <a:ext cx="312673" cy="3126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04CFE-FA1F-40C4-83D1-264F4E223072}">
      <dsp:nvSpPr>
        <dsp:cNvPr id="0" name=""/>
        <dsp:cNvSpPr/>
      </dsp:nvSpPr>
      <dsp:spPr>
        <a:xfrm>
          <a:off x="656614" y="713290"/>
          <a:ext cx="3536426" cy="56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6" tIns="60166" rIns="60166" bIns="601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Increase frequency</a:t>
          </a:r>
          <a:endParaRPr lang="en-US" sz="1900" kern="1200" dirty="0"/>
        </a:p>
      </dsp:txBody>
      <dsp:txXfrm>
        <a:off x="656614" y="713290"/>
        <a:ext cx="3536426" cy="568497"/>
      </dsp:txXfrm>
    </dsp:sp>
    <dsp:sp modelId="{7DC800DC-EDFD-4F3F-B25E-832E3DAB5FC4}">
      <dsp:nvSpPr>
        <dsp:cNvPr id="0" name=""/>
        <dsp:cNvSpPr/>
      </dsp:nvSpPr>
      <dsp:spPr>
        <a:xfrm>
          <a:off x="0" y="1423911"/>
          <a:ext cx="4193041" cy="56849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AA282-0BDF-4620-B373-38C8FADC2A06}">
      <dsp:nvSpPr>
        <dsp:cNvPr id="0" name=""/>
        <dsp:cNvSpPr/>
      </dsp:nvSpPr>
      <dsp:spPr>
        <a:xfrm>
          <a:off x="171970" y="1551823"/>
          <a:ext cx="312673" cy="3126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4C75A-0FB0-456F-B6F4-0C3577EBF7C5}">
      <dsp:nvSpPr>
        <dsp:cNvPr id="0" name=""/>
        <dsp:cNvSpPr/>
      </dsp:nvSpPr>
      <dsp:spPr>
        <a:xfrm>
          <a:off x="656614" y="1423911"/>
          <a:ext cx="3536426" cy="56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6" tIns="60166" rIns="60166" bIns="601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More reliable</a:t>
          </a:r>
          <a:endParaRPr lang="en-US" sz="1900" kern="1200"/>
        </a:p>
      </dsp:txBody>
      <dsp:txXfrm>
        <a:off x="656614" y="1423911"/>
        <a:ext cx="3536426" cy="568497"/>
      </dsp:txXfrm>
    </dsp:sp>
    <dsp:sp modelId="{61CF39BD-9BAA-4B7E-8D87-916F91D64553}">
      <dsp:nvSpPr>
        <dsp:cNvPr id="0" name=""/>
        <dsp:cNvSpPr/>
      </dsp:nvSpPr>
      <dsp:spPr>
        <a:xfrm>
          <a:off x="0" y="2134532"/>
          <a:ext cx="4193041" cy="56849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E77C9-D70A-466A-A101-11A04FECE66C}">
      <dsp:nvSpPr>
        <dsp:cNvPr id="0" name=""/>
        <dsp:cNvSpPr/>
      </dsp:nvSpPr>
      <dsp:spPr>
        <a:xfrm>
          <a:off x="171970" y="2262444"/>
          <a:ext cx="312673" cy="3126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4BB00-6150-4C61-B488-4444D5C15B09}">
      <dsp:nvSpPr>
        <dsp:cNvPr id="0" name=""/>
        <dsp:cNvSpPr/>
      </dsp:nvSpPr>
      <dsp:spPr>
        <a:xfrm>
          <a:off x="656614" y="2134532"/>
          <a:ext cx="3536426" cy="56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6" tIns="60166" rIns="60166" bIns="601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Maintain coverage</a:t>
          </a:r>
          <a:endParaRPr lang="en-US" sz="1900" kern="1200" dirty="0"/>
        </a:p>
      </dsp:txBody>
      <dsp:txXfrm>
        <a:off x="656614" y="2134532"/>
        <a:ext cx="3536426" cy="568497"/>
      </dsp:txXfrm>
    </dsp:sp>
    <dsp:sp modelId="{933BD742-42E7-4031-8AAB-1D2FDF32DB5E}">
      <dsp:nvSpPr>
        <dsp:cNvPr id="0" name=""/>
        <dsp:cNvSpPr/>
      </dsp:nvSpPr>
      <dsp:spPr>
        <a:xfrm>
          <a:off x="0" y="2845154"/>
          <a:ext cx="4193041" cy="56849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87D96-24A1-4A18-A719-F38322146073}">
      <dsp:nvSpPr>
        <dsp:cNvPr id="0" name=""/>
        <dsp:cNvSpPr/>
      </dsp:nvSpPr>
      <dsp:spPr>
        <a:xfrm>
          <a:off x="171970" y="2973065"/>
          <a:ext cx="312673" cy="3126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D7E48-05B9-48B3-9BD4-315E5C08E10B}">
      <dsp:nvSpPr>
        <dsp:cNvPr id="0" name=""/>
        <dsp:cNvSpPr/>
      </dsp:nvSpPr>
      <dsp:spPr>
        <a:xfrm>
          <a:off x="656614" y="2845154"/>
          <a:ext cx="3536426" cy="56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6" tIns="60166" rIns="60166" bIns="601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Decrease local travel times</a:t>
          </a:r>
          <a:endParaRPr lang="en-US" sz="1900" kern="1200"/>
        </a:p>
      </dsp:txBody>
      <dsp:txXfrm>
        <a:off x="656614" y="2845154"/>
        <a:ext cx="3536426" cy="568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90690" cy="464901"/>
          </a:xfrm>
          <a:prstGeom prst="rect">
            <a:avLst/>
          </a:prstGeom>
        </p:spPr>
        <p:txBody>
          <a:bodyPr vert="horz" lIns="91549" tIns="45773" rIns="91549" bIns="457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8594" y="5"/>
            <a:ext cx="2990690" cy="464901"/>
          </a:xfrm>
          <a:prstGeom prst="rect">
            <a:avLst/>
          </a:prstGeom>
        </p:spPr>
        <p:txBody>
          <a:bodyPr vert="horz" lIns="91549" tIns="45773" rIns="91549" bIns="45773" rtlCol="0"/>
          <a:lstStyle>
            <a:lvl1pPr algn="r">
              <a:defRPr sz="1200"/>
            </a:lvl1pPr>
          </a:lstStyle>
          <a:p>
            <a:fld id="{E1381B5B-AAA5-4DDD-BE6C-D67AB164374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5140"/>
            <a:ext cx="2990690" cy="464901"/>
          </a:xfrm>
          <a:prstGeom prst="rect">
            <a:avLst/>
          </a:prstGeom>
        </p:spPr>
        <p:txBody>
          <a:bodyPr vert="horz" lIns="91549" tIns="45773" rIns="91549" bIns="457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8594" y="8825140"/>
            <a:ext cx="2990690" cy="464901"/>
          </a:xfrm>
          <a:prstGeom prst="rect">
            <a:avLst/>
          </a:prstGeom>
        </p:spPr>
        <p:txBody>
          <a:bodyPr vert="horz" lIns="91549" tIns="45773" rIns="91549" bIns="45773" rtlCol="0" anchor="b"/>
          <a:lstStyle>
            <a:lvl1pPr algn="r">
              <a:defRPr sz="1200"/>
            </a:lvl1pPr>
          </a:lstStyle>
          <a:p>
            <a:fld id="{2088083A-6A24-4F50-930B-577056A3A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3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90374" cy="464582"/>
          </a:xfrm>
          <a:prstGeom prst="rect">
            <a:avLst/>
          </a:prstGeom>
        </p:spPr>
        <p:txBody>
          <a:bodyPr vert="horz" lIns="92493" tIns="46245" rIns="92493" bIns="4624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892" y="4"/>
            <a:ext cx="2990374" cy="464582"/>
          </a:xfrm>
          <a:prstGeom prst="rect">
            <a:avLst/>
          </a:prstGeom>
        </p:spPr>
        <p:txBody>
          <a:bodyPr vert="horz" lIns="92493" tIns="46245" rIns="92493" bIns="46245" rtlCol="0"/>
          <a:lstStyle>
            <a:lvl1pPr algn="r">
              <a:defRPr sz="1200"/>
            </a:lvl1pPr>
          </a:lstStyle>
          <a:p>
            <a:fld id="{050F55A4-A7A4-4905-A64D-371175A3F385}" type="datetimeFigureOut">
              <a:rPr lang="en-CA" smtClean="0"/>
              <a:pPr/>
              <a:t>2024-05-07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28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3" tIns="46245" rIns="92493" bIns="4624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087" y="4413530"/>
            <a:ext cx="5520690" cy="4181237"/>
          </a:xfrm>
          <a:prstGeom prst="rect">
            <a:avLst/>
          </a:prstGeom>
        </p:spPr>
        <p:txBody>
          <a:bodyPr vert="horz" lIns="92493" tIns="46245" rIns="92493" bIns="462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5445"/>
            <a:ext cx="2990374" cy="464582"/>
          </a:xfrm>
          <a:prstGeom prst="rect">
            <a:avLst/>
          </a:prstGeom>
        </p:spPr>
        <p:txBody>
          <a:bodyPr vert="horz" lIns="92493" tIns="46245" rIns="92493" bIns="4624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892" y="8825445"/>
            <a:ext cx="2990374" cy="464582"/>
          </a:xfrm>
          <a:prstGeom prst="rect">
            <a:avLst/>
          </a:prstGeom>
        </p:spPr>
        <p:txBody>
          <a:bodyPr vert="horz" lIns="92493" tIns="46245" rIns="92493" bIns="46245" rtlCol="0" anchor="b"/>
          <a:lstStyle>
            <a:lvl1pPr algn="r">
              <a:defRPr sz="1200"/>
            </a:lvl1pPr>
          </a:lstStyle>
          <a:p>
            <a:fld id="{A7EB9AB2-0EF7-42BF-A48F-50358AD330E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26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9AB2-0EF7-42BF-A48F-50358AD330E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20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9AB2-0EF7-42BF-A48F-50358AD330E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9AB2-0EF7-42BF-A48F-50358AD330EF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20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9AB2-0EF7-42BF-A48F-50358AD330EF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37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9AB2-0EF7-42BF-A48F-50358AD330E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26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9AB2-0EF7-42BF-A48F-50358AD330E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250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9AB2-0EF7-42BF-A48F-50358AD330E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739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9AB2-0EF7-42BF-A48F-50358AD330E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65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9AB2-0EF7-42BF-A48F-50358AD330E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64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9AB2-0EF7-42BF-A48F-50358AD330E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388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9AB2-0EF7-42BF-A48F-50358AD330E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229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49" y="5965798"/>
            <a:ext cx="2263160" cy="816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Calibri" pitchFamily="34" charset="0"/>
              </a:rPr>
              <a:t>   </a:t>
            </a:r>
          </a:p>
          <a:p>
            <a:pPr>
              <a:spcBef>
                <a:spcPct val="0"/>
              </a:spcBef>
            </a:pPr>
            <a:r>
              <a:rPr lang="en-US" sz="3000" b="1" dirty="0"/>
              <a:t>  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49" y="5965798"/>
            <a:ext cx="2263160" cy="816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Calibri" pitchFamily="34" charset="0"/>
              </a:rPr>
              <a:t>   </a:t>
            </a:r>
          </a:p>
          <a:p>
            <a:pPr>
              <a:spcBef>
                <a:spcPct val="0"/>
              </a:spcBef>
            </a:pPr>
            <a:r>
              <a:rPr lang="en-US" sz="3000" b="1" dirty="0"/>
              <a:t>  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49" y="5965798"/>
            <a:ext cx="2263160" cy="816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Calibri" pitchFamily="34" charset="0"/>
              </a:rPr>
              <a:t>   </a:t>
            </a:r>
          </a:p>
          <a:p>
            <a:pPr>
              <a:spcBef>
                <a:spcPct val="0"/>
              </a:spcBef>
            </a:pPr>
            <a:r>
              <a:rPr lang="en-US" sz="3000" b="1" dirty="0"/>
              <a:t> 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39192" y="1181100"/>
            <a:ext cx="10943208" cy="4917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49" y="5965798"/>
            <a:ext cx="2263160" cy="816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49" y="5965798"/>
            <a:ext cx="2263160" cy="816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0191"/>
            <a:ext cx="6815667" cy="49959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130188"/>
            <a:ext cx="4011084" cy="4995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Calibri" pitchFamily="34" charset="0"/>
              </a:rPr>
              <a:t>   </a:t>
            </a:r>
          </a:p>
          <a:p>
            <a:pPr>
              <a:spcBef>
                <a:spcPct val="0"/>
              </a:spcBef>
            </a:pPr>
            <a:r>
              <a:rPr lang="en-US" sz="3000" b="1" dirty="0"/>
              <a:t>  </a:t>
            </a:r>
            <a:endParaRPr lang="en-US" sz="30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sz="2400" b="1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49" y="5965798"/>
            <a:ext cx="2263160" cy="816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80734"/>
            <a:ext cx="7315200" cy="35468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Calibri" pitchFamily="34" charset="0"/>
              </a:rPr>
              <a:t>   </a:t>
            </a:r>
          </a:p>
          <a:p>
            <a:pPr>
              <a:spcBef>
                <a:spcPct val="0"/>
              </a:spcBef>
            </a:pPr>
            <a:r>
              <a:rPr lang="en-US" sz="3000" b="1" dirty="0"/>
              <a:t>  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49" y="5965798"/>
            <a:ext cx="2263160" cy="816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98486"/>
            <a:ext cx="10972800" cy="49276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Calibri" pitchFamily="34" charset="0"/>
              </a:rPr>
              <a:t>   </a:t>
            </a:r>
          </a:p>
          <a:p>
            <a:pPr>
              <a:spcBef>
                <a:spcPct val="0"/>
              </a:spcBef>
            </a:pPr>
            <a:r>
              <a:rPr lang="en-US" sz="3000" b="1" dirty="0"/>
              <a:t>  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49" y="5965798"/>
            <a:ext cx="2263160" cy="81643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6E7DA1-6C7D-400E-DBC2-AB9AC7B5F1ED}"/>
              </a:ext>
            </a:extLst>
          </p:cNvPr>
          <p:cNvSpPr/>
          <p:nvPr/>
        </p:nvSpPr>
        <p:spPr>
          <a:xfrm>
            <a:off x="9569115" y="6131995"/>
            <a:ext cx="2276371" cy="60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CA93F7D-4AFB-D684-8018-FEDEC536F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" y="6158683"/>
            <a:ext cx="1432559" cy="503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576A60-522E-F8F6-44E3-DCFC047C4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22363"/>
            <a:ext cx="2552700" cy="835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792B64-4AB4-5021-F883-E67F22036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914" y="3758992"/>
            <a:ext cx="6292059" cy="1755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CA63E-430E-1985-0839-8E3F7A8DB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23" y="1485471"/>
            <a:ext cx="6652187" cy="1604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6D3F40-6535-012E-B9C5-96720D1127FB}"/>
              </a:ext>
            </a:extLst>
          </p:cNvPr>
          <p:cNvSpPr txBox="1"/>
          <p:nvPr/>
        </p:nvSpPr>
        <p:spPr>
          <a:xfrm>
            <a:off x="4306459" y="102724"/>
            <a:ext cx="4699402" cy="5326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chemeClr val="bg1"/>
                </a:solidFill>
              </a:rPr>
              <a:t>New Transit Network</a:t>
            </a:r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1FD237DB-9835-F750-7D87-FB51AE3A3F43}"/>
              </a:ext>
            </a:extLst>
          </p:cNvPr>
          <p:cNvSpPr/>
          <p:nvPr/>
        </p:nvSpPr>
        <p:spPr>
          <a:xfrm rot="5400000">
            <a:off x="3627780" y="3294828"/>
            <a:ext cx="1604457" cy="1792271"/>
          </a:xfrm>
          <a:prstGeom prst="bentUpArrow">
            <a:avLst>
              <a:gd name="adj1" fmla="val 24458"/>
              <a:gd name="adj2" fmla="val 25000"/>
              <a:gd name="adj3" fmla="val 25000"/>
            </a:avLst>
          </a:prstGeom>
          <a:solidFill>
            <a:schemeClr val="bg1"/>
          </a:solidFill>
          <a:ln w="1270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CF1ED-CB06-9129-93D5-1BCFEE3CE846}"/>
              </a:ext>
            </a:extLst>
          </p:cNvPr>
          <p:cNvSpPr txBox="1"/>
          <p:nvPr/>
        </p:nvSpPr>
        <p:spPr>
          <a:xfrm>
            <a:off x="2476535" y="986609"/>
            <a:ext cx="2559162" cy="40011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DRIVERS FOR CHANGE</a:t>
            </a:r>
            <a:endParaRPr lang="en-CA" sz="2000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8BCBB-A815-0D9C-A145-A7A373F94EC3}"/>
              </a:ext>
            </a:extLst>
          </p:cNvPr>
          <p:cNvSpPr txBox="1"/>
          <p:nvPr/>
        </p:nvSpPr>
        <p:spPr>
          <a:xfrm>
            <a:off x="8271510" y="3228945"/>
            <a:ext cx="956865" cy="40011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RESULT</a:t>
            </a:r>
            <a:endParaRPr lang="en-CA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6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6E7DA1-6C7D-400E-DBC2-AB9AC7B5F1ED}"/>
              </a:ext>
            </a:extLst>
          </p:cNvPr>
          <p:cNvSpPr/>
          <p:nvPr/>
        </p:nvSpPr>
        <p:spPr>
          <a:xfrm>
            <a:off x="9569115" y="6131995"/>
            <a:ext cx="2276371" cy="60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4474139" y="242704"/>
            <a:ext cx="4451457" cy="5326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Service </a:t>
            </a:r>
            <a:r>
              <a:rPr lang="en-CA" sz="4400" b="1" dirty="0">
                <a:solidFill>
                  <a:schemeClr val="bg1"/>
                </a:solidFill>
              </a:rPr>
              <a:t>Improvements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CA93F7D-4AFB-D684-8018-FEDEC536F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" y="6158683"/>
            <a:ext cx="1432559" cy="503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81EB0F-1A3E-1F26-B71A-496BB20C9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29" y="669246"/>
            <a:ext cx="2664183" cy="210330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DE7531-45BA-DE89-704E-63BB1DD93BBC}"/>
              </a:ext>
            </a:extLst>
          </p:cNvPr>
          <p:cNvSpPr/>
          <p:nvPr/>
        </p:nvSpPr>
        <p:spPr>
          <a:xfrm>
            <a:off x="7451385" y="2204051"/>
            <a:ext cx="2948422" cy="568497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b="1" dirty="0"/>
              <a:t>23 minutes </a:t>
            </a:r>
            <a:r>
              <a:rPr lang="en-US" sz="1400" dirty="0"/>
              <a:t>quicker cross city</a:t>
            </a:r>
            <a:endParaRPr lang="en-CA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63EB89-4CC8-5113-45FB-1446A19C344A}"/>
              </a:ext>
            </a:extLst>
          </p:cNvPr>
          <p:cNvSpPr/>
          <p:nvPr/>
        </p:nvSpPr>
        <p:spPr>
          <a:xfrm>
            <a:off x="7451385" y="2899466"/>
            <a:ext cx="2948422" cy="1292468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ctr">
              <a:defRPr/>
            </a:pPr>
            <a:r>
              <a:rPr lang="en-CA" b="1" dirty="0"/>
              <a:t>70% of riders </a:t>
            </a:r>
            <a:r>
              <a:rPr lang="en-CA" sz="1400" dirty="0"/>
              <a:t>with direct access to frequent service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8C4ABA-2A75-C7EB-3087-A5FCE3C71A2A}"/>
              </a:ext>
            </a:extLst>
          </p:cNvPr>
          <p:cNvSpPr/>
          <p:nvPr/>
        </p:nvSpPr>
        <p:spPr>
          <a:xfrm>
            <a:off x="7451385" y="4329463"/>
            <a:ext cx="2948422" cy="568497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sz="1400" b="1" dirty="0"/>
              <a:t>Amelia, Benson, Little Lake</a:t>
            </a:r>
            <a:endParaRPr lang="en-CA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9B67D4-172B-4621-DD67-5468DF4F2644}"/>
              </a:ext>
            </a:extLst>
          </p:cNvPr>
          <p:cNvSpPr/>
          <p:nvPr/>
        </p:nvSpPr>
        <p:spPr>
          <a:xfrm>
            <a:off x="7451385" y="5044987"/>
            <a:ext cx="2948422" cy="568497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b="1" dirty="0"/>
              <a:t>13% reduction </a:t>
            </a:r>
            <a:endParaRPr lang="en-CA" b="1" dirty="0"/>
          </a:p>
        </p:txBody>
      </p:sp>
      <p:graphicFrame>
        <p:nvGraphicFramePr>
          <p:cNvPr id="8" name="TextBox 9">
            <a:extLst>
              <a:ext uri="{FF2B5EF4-FFF2-40B4-BE49-F238E27FC236}">
                <a16:creationId xmlns:a16="http://schemas.microsoft.com/office/drawing/2014/main" id="{80A823B1-C02C-79F7-2CC0-2257E64A8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661845"/>
              </p:ext>
            </p:extLst>
          </p:nvPr>
        </p:nvGraphicFramePr>
        <p:xfrm>
          <a:off x="3198391" y="2198184"/>
          <a:ext cx="4193041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328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0824"/>
            <a:ext cx="8229600" cy="5326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7B2936F7-1516-577A-C095-21E90A9B3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" y="6158683"/>
            <a:ext cx="1432559" cy="5036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07FC81-1B1F-1C8C-D180-438D75FD564D}"/>
              </a:ext>
            </a:extLst>
          </p:cNvPr>
          <p:cNvSpPr/>
          <p:nvPr/>
        </p:nvSpPr>
        <p:spPr>
          <a:xfrm>
            <a:off x="9569115" y="6131995"/>
            <a:ext cx="2276371" cy="60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17814-5FA9-2B20-A3FA-5064611B5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253" y="1441242"/>
            <a:ext cx="4543383" cy="2385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0E9A9-A97C-88E8-1F29-25BDAAFE3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636" y="3826518"/>
            <a:ext cx="4543383" cy="2385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73E932-4F6B-E2B1-F883-A78A4D7D4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971" y="4147082"/>
            <a:ext cx="1823946" cy="1823946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6E088A-78AC-4CF2-51D9-FF8AFA600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9327" y="1728879"/>
            <a:ext cx="1705213" cy="1810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BFD7E4-1144-BBAF-1D4E-15260ED43A7B}"/>
              </a:ext>
            </a:extLst>
          </p:cNvPr>
          <p:cNvSpPr txBox="1"/>
          <p:nvPr/>
        </p:nvSpPr>
        <p:spPr>
          <a:xfrm>
            <a:off x="9274629" y="4057650"/>
            <a:ext cx="26289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endParaRPr lang="en-CA" sz="4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3F8D5F-1412-8A68-D227-15DD85FC0609}"/>
              </a:ext>
            </a:extLst>
          </p:cNvPr>
          <p:cNvSpPr txBox="1"/>
          <p:nvPr/>
        </p:nvSpPr>
        <p:spPr>
          <a:xfrm>
            <a:off x="6545680" y="5822730"/>
            <a:ext cx="3579222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*TRIP PLANNER PRE-LAUNCH*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2509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6238" y="230824"/>
            <a:ext cx="6504562" cy="5326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CA" sz="4400" b="1" dirty="0">
                <a:solidFill>
                  <a:schemeClr val="bg1"/>
                </a:solidFill>
              </a:rPr>
              <a:t>New Allandale Terminal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B10FB5-4CBA-E6A3-7227-70A1A057E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" y="6158683"/>
            <a:ext cx="1432559" cy="5036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C48AF5-E2AC-F14B-169A-DA4895D946A7}"/>
              </a:ext>
            </a:extLst>
          </p:cNvPr>
          <p:cNvSpPr/>
          <p:nvPr/>
        </p:nvSpPr>
        <p:spPr>
          <a:xfrm>
            <a:off x="9569115" y="6131995"/>
            <a:ext cx="2276371" cy="60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519845-3F70-6706-4D44-D2639539C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8470"/>
            <a:ext cx="12192000" cy="59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1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6E7DA1-6C7D-400E-DBC2-AB9AC7B5F1ED}"/>
              </a:ext>
            </a:extLst>
          </p:cNvPr>
          <p:cNvSpPr/>
          <p:nvPr/>
        </p:nvSpPr>
        <p:spPr>
          <a:xfrm>
            <a:off x="9569115" y="6131995"/>
            <a:ext cx="2276371" cy="60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4598275" y="228801"/>
            <a:ext cx="3235400" cy="5326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CA" sz="4400" b="1" dirty="0">
                <a:solidFill>
                  <a:schemeClr val="bg1"/>
                </a:solidFill>
              </a:rPr>
              <a:t>Service Planning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CA93F7D-4AFB-D684-8018-FEDEC536F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" y="6158683"/>
            <a:ext cx="1432559" cy="503634"/>
          </a:xfrm>
          <a:prstGeom prst="rect">
            <a:avLst/>
          </a:prstGeom>
        </p:spPr>
      </p:pic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5B5CDDE3-3886-A294-8815-D07BB3EE13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1" b="10291"/>
          <a:stretch/>
        </p:blipFill>
        <p:spPr>
          <a:xfrm>
            <a:off x="3100822" y="1044472"/>
            <a:ext cx="5871728" cy="58147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295779-06D3-852B-B68D-4E228247E90C}"/>
              </a:ext>
            </a:extLst>
          </p:cNvPr>
          <p:cNvSpPr txBox="1"/>
          <p:nvPr/>
        </p:nvSpPr>
        <p:spPr>
          <a:xfrm>
            <a:off x="7297428" y="1044472"/>
            <a:ext cx="4106734" cy="53266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b="1" dirty="0"/>
              <a:t>Boardings and Alighting's (Fall 2023)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116703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6E7DA1-6C7D-400E-DBC2-AB9AC7B5F1ED}"/>
              </a:ext>
            </a:extLst>
          </p:cNvPr>
          <p:cNvSpPr/>
          <p:nvPr/>
        </p:nvSpPr>
        <p:spPr>
          <a:xfrm>
            <a:off x="9581901" y="6138674"/>
            <a:ext cx="2276371" cy="60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CA93F7D-4AFB-D684-8018-FEDEC536F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" y="6158683"/>
            <a:ext cx="1432559" cy="50363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81DB9ECB-BBA4-1EAC-B008-F819C3FFF87D}"/>
              </a:ext>
            </a:extLst>
          </p:cNvPr>
          <p:cNvSpPr txBox="1">
            <a:spLocks/>
          </p:cNvSpPr>
          <p:nvPr/>
        </p:nvSpPr>
        <p:spPr>
          <a:xfrm>
            <a:off x="2931754" y="149493"/>
            <a:ext cx="7047522" cy="69471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Phased Implementation</a:t>
            </a:r>
            <a:endParaRPr lang="en-CA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055817-4A43-B28F-2157-C75819EF8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892079"/>
              </p:ext>
            </p:extLst>
          </p:nvPr>
        </p:nvGraphicFramePr>
        <p:xfrm>
          <a:off x="4154905" y="1065784"/>
          <a:ext cx="3962400" cy="2528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4101839041"/>
                    </a:ext>
                  </a:extLst>
                </a:gridCol>
              </a:tblGrid>
              <a:tr h="6383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Lessons Learned</a:t>
                      </a:r>
                      <a:endParaRPr lang="en-CA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5564"/>
                  </a:ext>
                </a:extLst>
              </a:tr>
              <a:tr h="5690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Reduce Impact</a:t>
                      </a:r>
                      <a:endParaRPr lang="en-CA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205178"/>
                  </a:ext>
                </a:extLst>
              </a:tr>
              <a:tr h="656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Focused Resources</a:t>
                      </a:r>
                      <a:endParaRPr lang="en-CA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455"/>
                  </a:ext>
                </a:extLst>
              </a:tr>
              <a:tr h="66379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Raise Awareness </a:t>
                      </a:r>
                      <a:endParaRPr lang="en-CA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2363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26A5720-2750-24CE-9D2F-8458E6A69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376" y="4850419"/>
            <a:ext cx="1533525" cy="542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2836A1-3F4E-E0F0-D09A-59C7626B6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2" y="4743814"/>
            <a:ext cx="2836445" cy="830003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5DAD27A-60A1-FEB7-C4BA-FFF0551FA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12657"/>
              </p:ext>
            </p:extLst>
          </p:nvPr>
        </p:nvGraphicFramePr>
        <p:xfrm>
          <a:off x="1984209" y="3662049"/>
          <a:ext cx="7937334" cy="291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4DA607F-3A4D-1A54-0AE7-222A2D7D9A8F}"/>
              </a:ext>
            </a:extLst>
          </p:cNvPr>
          <p:cNvSpPr txBox="1"/>
          <p:nvPr/>
        </p:nvSpPr>
        <p:spPr>
          <a:xfrm>
            <a:off x="4154905" y="4043533"/>
            <a:ext cx="443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TOD overlapping (</a:t>
            </a:r>
            <a:r>
              <a:rPr lang="en-US" i="1" dirty="0"/>
              <a:t>4-week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2D7B29-273B-954B-99DF-54B0E8129E1D}"/>
              </a:ext>
            </a:extLst>
          </p:cNvPr>
          <p:cNvSpPr/>
          <p:nvPr/>
        </p:nvSpPr>
        <p:spPr>
          <a:xfrm>
            <a:off x="4878529" y="4435780"/>
            <a:ext cx="2959768" cy="141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5AC684-45EA-587D-D54D-85803FD9BA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5285" y="4441795"/>
            <a:ext cx="2834886" cy="8291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6C078D-82F7-A3E0-A713-FA4DF6FC3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66" y="5270924"/>
            <a:ext cx="1533525" cy="5429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0DBFF9-FFB0-624B-5036-378D3DCB034F}"/>
              </a:ext>
            </a:extLst>
          </p:cNvPr>
          <p:cNvSpPr txBox="1"/>
          <p:nvPr/>
        </p:nvSpPr>
        <p:spPr>
          <a:xfrm>
            <a:off x="3959916" y="5830897"/>
            <a:ext cx="479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ease transition</a:t>
            </a:r>
            <a:endParaRPr lang="en-CA" sz="1400" i="1" dirty="0"/>
          </a:p>
        </p:txBody>
      </p:sp>
    </p:spTree>
    <p:extLst>
      <p:ext uri="{BB962C8B-B14F-4D97-AF65-F5344CB8AC3E}">
        <p14:creationId xmlns:p14="http://schemas.microsoft.com/office/powerpoint/2010/main" val="127231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CA93F7D-4AFB-D684-8018-FEDEC536F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" y="6158683"/>
            <a:ext cx="1432559" cy="50363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81DB9ECB-BBA4-1EAC-B008-F819C3FFF87D}"/>
              </a:ext>
            </a:extLst>
          </p:cNvPr>
          <p:cNvSpPr txBox="1">
            <a:spLocks/>
          </p:cNvSpPr>
          <p:nvPr/>
        </p:nvSpPr>
        <p:spPr>
          <a:xfrm>
            <a:off x="2931754" y="149493"/>
            <a:ext cx="7047522" cy="69471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Transit ON Demand Zone “C”</a:t>
            </a:r>
            <a:endParaRPr lang="en-CA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B7C59-9D35-5E34-CB1E-77281275D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576" y="1027522"/>
            <a:ext cx="7088848" cy="5203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EC2BFC-7826-330C-6A76-FB0C3C91BEE4}"/>
              </a:ext>
            </a:extLst>
          </p:cNvPr>
          <p:cNvSpPr/>
          <p:nvPr/>
        </p:nvSpPr>
        <p:spPr>
          <a:xfrm>
            <a:off x="9581901" y="6138674"/>
            <a:ext cx="2276371" cy="60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4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CA93F7D-4AFB-D684-8018-FEDEC536F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2" y="6158683"/>
            <a:ext cx="1432559" cy="50363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81DB9ECB-BBA4-1EAC-B008-F819C3FFF87D}"/>
              </a:ext>
            </a:extLst>
          </p:cNvPr>
          <p:cNvSpPr txBox="1">
            <a:spLocks/>
          </p:cNvSpPr>
          <p:nvPr/>
        </p:nvSpPr>
        <p:spPr>
          <a:xfrm>
            <a:off x="2931754" y="149493"/>
            <a:ext cx="7047522" cy="69471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Transit ON Demand Zone “D”</a:t>
            </a:r>
            <a:endParaRPr lang="en-CA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CDD79-3095-87F5-B16C-1B0029E55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445" y="992094"/>
            <a:ext cx="5795359" cy="56702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25C16B-7D60-624B-A909-2039A9E23B93}"/>
              </a:ext>
            </a:extLst>
          </p:cNvPr>
          <p:cNvSpPr/>
          <p:nvPr/>
        </p:nvSpPr>
        <p:spPr>
          <a:xfrm>
            <a:off x="9581901" y="6138674"/>
            <a:ext cx="2276371" cy="60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85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6E7DA1-6C7D-400E-DBC2-AB9AC7B5F1ED}"/>
              </a:ext>
            </a:extLst>
          </p:cNvPr>
          <p:cNvSpPr/>
          <p:nvPr/>
        </p:nvSpPr>
        <p:spPr>
          <a:xfrm>
            <a:off x="9569115" y="6131995"/>
            <a:ext cx="2276371" cy="60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CA93F7D-4AFB-D684-8018-FEDEC536F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" y="6158683"/>
            <a:ext cx="1432559" cy="503634"/>
          </a:xfrm>
          <a:prstGeom prst="rect">
            <a:avLst/>
          </a:prstGeom>
        </p:spPr>
      </p:pic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071D11A0-F7ED-92AA-5D6F-AA91EACCB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72" y="0"/>
            <a:ext cx="6424387" cy="6858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95B76817-35B5-0539-0799-6BE575330E0E}"/>
              </a:ext>
            </a:extLst>
          </p:cNvPr>
          <p:cNvSpPr txBox="1">
            <a:spLocks/>
          </p:cNvSpPr>
          <p:nvPr/>
        </p:nvSpPr>
        <p:spPr>
          <a:xfrm>
            <a:off x="565626" y="121213"/>
            <a:ext cx="2366110" cy="69471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Phase One</a:t>
            </a:r>
            <a:endParaRPr lang="en-CA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B5F0464-D793-10F3-18EF-997428591B91}"/>
              </a:ext>
            </a:extLst>
          </p:cNvPr>
          <p:cNvSpPr txBox="1">
            <a:spLocks/>
          </p:cNvSpPr>
          <p:nvPr/>
        </p:nvSpPr>
        <p:spPr>
          <a:xfrm>
            <a:off x="565626" y="1385975"/>
            <a:ext cx="2366110" cy="69471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June 2</a:t>
            </a:r>
            <a:r>
              <a:rPr lang="en-US" sz="36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nd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6E7DA1-6C7D-400E-DBC2-AB9AC7B5F1ED}"/>
              </a:ext>
            </a:extLst>
          </p:cNvPr>
          <p:cNvSpPr/>
          <p:nvPr/>
        </p:nvSpPr>
        <p:spPr>
          <a:xfrm>
            <a:off x="9569115" y="6131995"/>
            <a:ext cx="2276371" cy="60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CA93F7D-4AFB-D684-8018-FEDEC536F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" y="6158683"/>
            <a:ext cx="1432559" cy="503634"/>
          </a:xfrm>
          <a:prstGeom prst="rect">
            <a:avLst/>
          </a:prstGeom>
        </p:spPr>
      </p:pic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C6499A85-E5C1-405C-46C6-B8DD6DF1D3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79" y="0"/>
            <a:ext cx="6430374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E8511B95-FD50-F119-908A-1F0914346C71}"/>
              </a:ext>
            </a:extLst>
          </p:cNvPr>
          <p:cNvSpPr txBox="1">
            <a:spLocks/>
          </p:cNvSpPr>
          <p:nvPr/>
        </p:nvSpPr>
        <p:spPr>
          <a:xfrm>
            <a:off x="565626" y="121213"/>
            <a:ext cx="2366110" cy="69471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Phase Two</a:t>
            </a:r>
            <a:endParaRPr lang="en-CA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C3015B4-6D10-277C-1762-3A5BD5D697EF}"/>
              </a:ext>
            </a:extLst>
          </p:cNvPr>
          <p:cNvSpPr txBox="1">
            <a:spLocks/>
          </p:cNvSpPr>
          <p:nvPr/>
        </p:nvSpPr>
        <p:spPr>
          <a:xfrm>
            <a:off x="565626" y="1385975"/>
            <a:ext cx="2366110" cy="69471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Mid-2025</a:t>
            </a:r>
            <a:endParaRPr lang="en-CA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3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6E7DA1-6C7D-400E-DBC2-AB9AC7B5F1ED}"/>
              </a:ext>
            </a:extLst>
          </p:cNvPr>
          <p:cNvSpPr/>
          <p:nvPr/>
        </p:nvSpPr>
        <p:spPr>
          <a:xfrm>
            <a:off x="9569115" y="6131995"/>
            <a:ext cx="2276371" cy="60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CA93F7D-4AFB-D684-8018-FEDEC536F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" y="6158683"/>
            <a:ext cx="1432559" cy="503634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E8511B95-FD50-F119-908A-1F0914346C71}"/>
              </a:ext>
            </a:extLst>
          </p:cNvPr>
          <p:cNvSpPr txBox="1">
            <a:spLocks/>
          </p:cNvSpPr>
          <p:nvPr/>
        </p:nvSpPr>
        <p:spPr>
          <a:xfrm>
            <a:off x="565626" y="121213"/>
            <a:ext cx="10897368" cy="69471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New Transit Network – Ward 9 &amp; 10 Highlights</a:t>
            </a:r>
            <a:endParaRPr lang="en-CA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661D0-ABB7-D2BA-C244-C7C996EC8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73" y="1850372"/>
            <a:ext cx="6552858" cy="397806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860CE4-722B-B552-5360-2DB702B1791B}"/>
              </a:ext>
            </a:extLst>
          </p:cNvPr>
          <p:cNvSpPr/>
          <p:nvPr/>
        </p:nvSpPr>
        <p:spPr>
          <a:xfrm rot="20556843">
            <a:off x="4473965" y="4221419"/>
            <a:ext cx="3496969" cy="119416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8000"/>
            </a:schemeClr>
          </a:solidFill>
          <a:ln w="53975">
            <a:solidFill>
              <a:schemeClr val="accent1">
                <a:shade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3C4E71-70AF-2DE0-CFA4-469F1504D625}"/>
              </a:ext>
            </a:extLst>
          </p:cNvPr>
          <p:cNvCxnSpPr>
            <a:cxnSpLocks/>
          </p:cNvCxnSpPr>
          <p:nvPr/>
        </p:nvCxnSpPr>
        <p:spPr>
          <a:xfrm flipH="1">
            <a:off x="6463651" y="3073139"/>
            <a:ext cx="2472965" cy="16779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4BF771-FD72-DA84-9F5A-6687CA86500E}"/>
              </a:ext>
            </a:extLst>
          </p:cNvPr>
          <p:cNvSpPr txBox="1"/>
          <p:nvPr/>
        </p:nvSpPr>
        <p:spPr>
          <a:xfrm>
            <a:off x="8936616" y="2818615"/>
            <a:ext cx="2969443" cy="9898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b="1" dirty="0"/>
              <a:t>Service newly developed</a:t>
            </a:r>
          </a:p>
          <a:p>
            <a:pPr>
              <a:spcBef>
                <a:spcPct val="0"/>
              </a:spcBef>
            </a:pPr>
            <a:r>
              <a:rPr lang="en-US" sz="2000" b="1" dirty="0"/>
              <a:t>areas in 2025</a:t>
            </a:r>
            <a:endParaRPr lang="en-CA" sz="2000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BCD908-1F59-28E6-339E-3C00CEAEAD36}"/>
              </a:ext>
            </a:extLst>
          </p:cNvPr>
          <p:cNvCxnSpPr>
            <a:cxnSpLocks/>
          </p:cNvCxnSpPr>
          <p:nvPr/>
        </p:nvCxnSpPr>
        <p:spPr>
          <a:xfrm flipH="1">
            <a:off x="4985966" y="1995816"/>
            <a:ext cx="1477685" cy="11657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058F83-4C58-61DA-0BE7-B57ACC95ABE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281322" y="1357460"/>
            <a:ext cx="1000752" cy="26843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2BD6DBB-4A37-7718-F013-10296C09A1FB}"/>
              </a:ext>
            </a:extLst>
          </p:cNvPr>
          <p:cNvSpPr txBox="1"/>
          <p:nvPr/>
        </p:nvSpPr>
        <p:spPr>
          <a:xfrm>
            <a:off x="4282074" y="1101110"/>
            <a:ext cx="4363154" cy="5127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b="1" dirty="0"/>
              <a:t>Directly connect to 400 Express service</a:t>
            </a:r>
            <a:endParaRPr lang="en-CA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40DCA5-7094-0422-2594-59BDE7E215C7}"/>
              </a:ext>
            </a:extLst>
          </p:cNvPr>
          <p:cNvSpPr txBox="1"/>
          <p:nvPr/>
        </p:nvSpPr>
        <p:spPr>
          <a:xfrm>
            <a:off x="6463651" y="1771615"/>
            <a:ext cx="4363154" cy="5127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b="1" dirty="0"/>
              <a:t>15-minute frequency corridor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76963605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spcBef>
            <a:spcPct val="0"/>
          </a:spcBef>
          <a:defRPr sz="4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01EFCA7DFA3A42A566467CD440B72A" ma:contentTypeVersion="11" ma:contentTypeDescription="Create a new document." ma:contentTypeScope="" ma:versionID="98ae348917c47e7ef719140a34a56d75">
  <xsd:schema xmlns:xsd="http://www.w3.org/2001/XMLSchema" xmlns:xs="http://www.w3.org/2001/XMLSchema" xmlns:p="http://schemas.microsoft.com/office/2006/metadata/properties" xmlns:ns2="c84817be-bd9e-4822-b6f8-a2c33baec3ef" targetNamespace="http://schemas.microsoft.com/office/2006/metadata/properties" ma:root="true" ma:fieldsID="582688b412de48dfbae7a79de24775d2" ns2:_="">
    <xsd:import namespace="c84817be-bd9e-4822-b6f8-a2c33baec3ef"/>
    <xsd:element name="properties">
      <xsd:complexType>
        <xsd:sequence>
          <xsd:element name="documentManagement">
            <xsd:complexType>
              <xsd:all>
                <xsd:element ref="ns2:RelatedDocumentLook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817be-bd9e-4822-b6f8-a2c33baec3ef" elementFormDefault="qualified">
    <xsd:import namespace="http://schemas.microsoft.com/office/2006/documentManagement/types"/>
    <xsd:import namespace="http://schemas.microsoft.com/office/infopath/2007/PartnerControls"/>
    <xsd:element name="RelatedDocumentLookup" ma:index="8" nillable="true" ma:displayName="RelatedDocumentLookup" ma:list="{e66d13f2-adeb-4369-bcb6-4562c67eaf6b}" ma:internalName="RelatedDocumentLookup" ma:showField="Title" ma:web="eb71b5c8-d4bf-4056-a4de-47880349d4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edDocumentLookup xmlns="c84817be-bd9e-4822-b6f8-a2c33baec3ef"/>
  </documentManagement>
</p:properties>
</file>

<file path=customXml/itemProps1.xml><?xml version="1.0" encoding="utf-8"?>
<ds:datastoreItem xmlns:ds="http://schemas.openxmlformats.org/officeDocument/2006/customXml" ds:itemID="{1BC138AC-CDEC-40F0-BFCA-E3B20E1ED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4817be-bd9e-4822-b6f8-a2c33baec3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6DC139-83DB-4FCC-A22C-2C78CF9C3C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5AAE0E-83CF-425C-9E62-63EA295777BB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c84817be-bd9e-4822-b6f8-a2c33baec3e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16647</TotalTime>
  <Words>140</Words>
  <Application>Microsoft Office PowerPoint</Application>
  <PresentationFormat>Widescreen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Barrie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Bloom</dc:creator>
  <cp:lastModifiedBy>Jason Zimmerman</cp:lastModifiedBy>
  <cp:revision>541</cp:revision>
  <cp:lastPrinted>2017-08-03T14:27:43Z</cp:lastPrinted>
  <dcterms:created xsi:type="dcterms:W3CDTF">2012-02-23T15:29:43Z</dcterms:created>
  <dcterms:modified xsi:type="dcterms:W3CDTF">2024-05-07T20:08:12Z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0x0101004B01EFCA7DFA3A42A566467CD440B72A</vt:lpwstr>
  </property>
</Properties>
</file>